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sw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EB7DE-A9F3-4C42-8F9E-5FA5162A4897}" type="datetimeFigureOut">
              <a:rPr lang="gsw-FR" smtClean="0"/>
              <a:pPr/>
              <a:t>03/02/2009</a:t>
            </a:fld>
            <a:endParaRPr lang="gsw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sw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sw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sw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AAC03-E0AE-4BD2-8D78-1C512FE8FCFD}" type="slidenum">
              <a:rPr lang="gsw-FR" smtClean="0"/>
              <a:pPr/>
              <a:t>‹#›</a:t>
            </a:fld>
            <a:endParaRPr lang="gsw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sw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AAC03-E0AE-4BD2-8D78-1C512FE8FCFD}" type="slidenum">
              <a:rPr lang="gsw-FR" smtClean="0"/>
              <a:pPr/>
              <a:t>5</a:t>
            </a:fld>
            <a:endParaRPr lang="gsw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304800" y="228600"/>
            <a:ext cx="6715140" cy="164307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6600" b="1" dirty="0" smtClean="0">
                <a:ln w="11430"/>
                <a:solidFill>
                  <a:srgbClr val="FF33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PRESENTATION SKILLS</a:t>
            </a:r>
            <a:endParaRPr lang="gsw-FR" sz="6600" b="1" dirty="0">
              <a:ln w="11430"/>
              <a:solidFill>
                <a:srgbClr val="FF33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7158" y="2643182"/>
            <a:ext cx="5053042" cy="40005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en-GB" sz="28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GB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itchFamily="18" charset="0"/>
              </a:rPr>
              <a:t>PREPARED BY:-</a:t>
            </a:r>
          </a:p>
          <a:p>
            <a:pPr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itchFamily="18" charset="0"/>
              </a:rPr>
              <a:t> ASHISH SINGH(13)</a:t>
            </a:r>
          </a:p>
          <a:p>
            <a:pPr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itchFamily="18" charset="0"/>
              </a:rPr>
              <a:t> DEVENDRA MEHTA(17)</a:t>
            </a:r>
          </a:p>
          <a:p>
            <a:pPr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itchFamily="18" charset="0"/>
              </a:rPr>
              <a:t> SHASHWAT BHATTACHARYA(55)</a:t>
            </a:r>
          </a:p>
          <a:p>
            <a:r>
              <a:rPr lang="en-GB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itchFamily="18" charset="0"/>
              </a:rPr>
              <a:t>B.tech (E&amp;CE) IV SEMESTER </a:t>
            </a:r>
          </a:p>
          <a:p>
            <a:r>
              <a:rPr lang="en-GB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itchFamily="18" charset="0"/>
              </a:rPr>
              <a:t>AMITY UNIVERSITY</a:t>
            </a:r>
          </a:p>
          <a:p>
            <a:pPr algn="ctr"/>
            <a:endParaRPr lang="gsw-FR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6" name="Picture 5" descr="Logo-1.jpg"/>
          <p:cNvPicPr>
            <a:picLocks noChangeAspect="1"/>
          </p:cNvPicPr>
          <p:nvPr/>
        </p:nvPicPr>
        <p:blipFill>
          <a:blip r:embed="rId3" cstate="print">
            <a:lum contrast="44000"/>
          </a:blip>
          <a:srcRect/>
          <a:stretch>
            <a:fillRect/>
          </a:stretch>
        </p:blipFill>
        <p:spPr bwMode="auto">
          <a:xfrm>
            <a:off x="762000" y="2362200"/>
            <a:ext cx="21336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457200" y="228600"/>
            <a:ext cx="6705600" cy="1143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dirty="0" smtClean="0">
                <a:ln w="11430"/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LETS SEE WHAT IS THIS</a:t>
            </a:r>
            <a:endParaRPr lang="gsw-FR" sz="3600" b="1" dirty="0">
              <a:ln w="11430"/>
              <a:solidFill>
                <a:srgbClr val="FF66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122" name="Picture 2" descr="image showing 10 20 and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04800"/>
            <a:ext cx="244792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5410200" y="838200"/>
            <a:ext cx="914400" cy="1588"/>
          </a:xfrm>
          <a:prstGeom prst="straightConnector1">
            <a:avLst/>
          </a:prstGeom>
          <a:ln w="1047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2971800"/>
            <a:ext cx="8686800" cy="3733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THIS RULE IS INTRODUCED BY </a:t>
            </a:r>
          </a:p>
          <a:p>
            <a:r>
              <a:rPr lang="en-GB" sz="32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FAMOUS VENTURE CAPITALIST </a:t>
            </a:r>
            <a:r>
              <a:rPr lang="en-GB" sz="3200" b="1" i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GUY KAWASAKI </a:t>
            </a:r>
            <a:r>
              <a:rPr lang="en-GB" sz="32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OF CHINA</a:t>
            </a:r>
          </a:p>
          <a:p>
            <a:r>
              <a:rPr lang="en-GB" sz="4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10- </a:t>
            </a:r>
            <a:r>
              <a:rPr lang="en-GB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SLIDES</a:t>
            </a:r>
          </a:p>
          <a:p>
            <a:r>
              <a:rPr lang="en-GB" sz="4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20- </a:t>
            </a:r>
            <a:r>
              <a:rPr lang="en-GB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MINUTES</a:t>
            </a:r>
          </a:p>
          <a:p>
            <a:r>
              <a:rPr lang="en-GB" sz="4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30- </a:t>
            </a:r>
            <a:r>
              <a:rPr lang="en-GB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SIZE OF FONT USED</a:t>
            </a:r>
            <a:endParaRPr lang="gsw-FR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304800"/>
            <a:ext cx="5486400" cy="1066800"/>
          </a:xfrm>
          <a:prstGeom prst="roundRect">
            <a:avLst/>
          </a:prstGeom>
          <a:solidFill>
            <a:srgbClr val="CCFF33">
              <a:alpha val="54000"/>
            </a:srgbClr>
          </a:solidFill>
          <a:ln w="857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GB" sz="4400" b="1" dirty="0" smtClean="0">
                <a:solidFill>
                  <a:srgbClr val="006600"/>
                </a:solidFill>
                <a:latin typeface="Cooper Black" pitchFamily="18" charset="0"/>
              </a:rPr>
              <a:t>CONCLUSION</a:t>
            </a:r>
            <a:endParaRPr lang="gsw-FR" sz="4400" b="1" dirty="0">
              <a:solidFill>
                <a:srgbClr val="006600"/>
              </a:solidFill>
              <a:latin typeface="Cooper Black" pitchFamily="18" charset="0"/>
            </a:endParaRPr>
          </a:p>
        </p:txBody>
      </p:sp>
      <p:pic>
        <p:nvPicPr>
          <p:cNvPr id="6146" name="Picture 2" descr="D:\SAMY\IMAGES\292526441_a23903ef9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828800"/>
            <a:ext cx="409194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228600"/>
            <a:ext cx="6172200" cy="1219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800" b="1" dirty="0" smtClean="0">
                <a:ln w="11430"/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REFRENCES</a:t>
            </a:r>
            <a:endParaRPr lang="gsw-FR" sz="4800" b="1" dirty="0">
              <a:ln w="11430"/>
              <a:solidFill>
                <a:srgbClr val="FF66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981200"/>
            <a:ext cx="4572000" cy="4572000"/>
          </a:xfrm>
          <a:prstGeom prst="roundRect">
            <a:avLst>
              <a:gd name="adj" fmla="val 5921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 Cond" pitchFamily="34" charset="0"/>
              </a:rPr>
              <a:t>GOOGLE SEARCH</a:t>
            </a:r>
          </a:p>
          <a:p>
            <a:pPr algn="ctr"/>
            <a:r>
              <a:rPr lang="en-GB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 Cond" pitchFamily="34" charset="0"/>
              </a:rPr>
              <a:t>YAHOO SEARCH</a:t>
            </a:r>
          </a:p>
          <a:p>
            <a:pPr algn="ctr"/>
            <a:r>
              <a:rPr lang="en-GB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 Cond" pitchFamily="34" charset="0"/>
              </a:rPr>
              <a:t>ENCARTA</a:t>
            </a:r>
          </a:p>
          <a:p>
            <a:pPr algn="ctr"/>
            <a:r>
              <a:rPr lang="en-GB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 Cond" pitchFamily="34" charset="0"/>
              </a:rPr>
              <a:t>Editin .com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905000"/>
            <a:ext cx="3429000" cy="4667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400" b="1" dirty="0" smtClean="0">
                <a:ln w="11430"/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WHAT IS A PRESENTATION ?</a:t>
            </a:r>
            <a:endParaRPr lang="gsw-FR" sz="4400" b="1" dirty="0">
              <a:ln w="11430"/>
              <a:solidFill>
                <a:srgbClr val="FF66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9" name="Picture 5" descr="D:\SAMY\IMAGES\seik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000372"/>
            <a:ext cx="3000396" cy="214314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etal">
            <a:bevelT/>
          </a:sp3d>
        </p:spPr>
      </p:pic>
      <p:cxnSp>
        <p:nvCxnSpPr>
          <p:cNvPr id="8" name="Straight Arrow Connector 7"/>
          <p:cNvCxnSpPr>
            <a:stCxn id="1029" idx="3"/>
          </p:cNvCxnSpPr>
          <p:nvPr/>
        </p:nvCxnSpPr>
        <p:spPr>
          <a:xfrm>
            <a:off x="6000760" y="4071942"/>
            <a:ext cx="857256" cy="1588"/>
          </a:xfrm>
          <a:prstGeom prst="straightConnector1">
            <a:avLst/>
          </a:prstGeom>
          <a:ln w="114300" cap="flat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108050" y="5536024"/>
            <a:ext cx="785818" cy="794"/>
          </a:xfrm>
          <a:prstGeom prst="straightConnector1">
            <a:avLst/>
          </a:prstGeom>
          <a:ln w="1143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1" idx="3"/>
          </p:cNvCxnSpPr>
          <p:nvPr/>
        </p:nvCxnSpPr>
        <p:spPr>
          <a:xfrm rot="10800000">
            <a:off x="2143108" y="4071943"/>
            <a:ext cx="857256" cy="1589"/>
          </a:xfrm>
          <a:prstGeom prst="straightConnector1">
            <a:avLst/>
          </a:prstGeom>
          <a:ln w="1143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29" idx="0"/>
          </p:cNvCxnSpPr>
          <p:nvPr/>
        </p:nvCxnSpPr>
        <p:spPr>
          <a:xfrm rot="5400000" flipH="1" flipV="1">
            <a:off x="4071935" y="2571743"/>
            <a:ext cx="857256" cy="2"/>
          </a:xfrm>
          <a:prstGeom prst="straightConnector1">
            <a:avLst/>
          </a:prstGeom>
          <a:ln w="114300">
            <a:solidFill>
              <a:schemeClr val="tx1"/>
            </a:solidFill>
            <a:tailEnd type="stealt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857488" y="1500174"/>
            <a:ext cx="3214710" cy="642942"/>
          </a:xfrm>
          <a:prstGeom prst="roundRect">
            <a:avLst/>
          </a:prstGeom>
          <a:solidFill>
            <a:srgbClr val="FFFF00">
              <a:alpha val="42000"/>
            </a:srgbClr>
          </a:solidFill>
          <a:ln w="476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itchFamily="66" charset="0"/>
              </a:rPr>
              <a:t> KNOW</a:t>
            </a:r>
            <a:endParaRPr lang="gsw-FR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0" y="3786190"/>
            <a:ext cx="2143108" cy="571504"/>
          </a:xfrm>
          <a:prstGeom prst="roundRect">
            <a:avLst/>
          </a:prstGeom>
          <a:solidFill>
            <a:srgbClr val="FFFF00">
              <a:alpha val="42000"/>
            </a:srgbClr>
          </a:solidFill>
          <a:ln w="476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itchFamily="66" charset="0"/>
              </a:rPr>
              <a:t> THINK</a:t>
            </a:r>
            <a:endParaRPr lang="gsw-FR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48000" y="5929330"/>
            <a:ext cx="3124200" cy="642918"/>
          </a:xfrm>
          <a:prstGeom prst="roundRect">
            <a:avLst/>
          </a:prstGeom>
          <a:solidFill>
            <a:srgbClr val="FFFF00">
              <a:alpha val="42000"/>
            </a:srgb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2800" b="1" dirty="0" smtClean="0">
                <a:solidFill>
                  <a:schemeClr val="tx1"/>
                </a:solidFill>
                <a:latin typeface="Comic Sans MS" pitchFamily="66" charset="0"/>
              </a:rPr>
              <a:t>PARTICIPATE</a:t>
            </a:r>
            <a:endParaRPr lang="gsw-FR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858016" y="3786190"/>
            <a:ext cx="2285984" cy="500066"/>
          </a:xfrm>
          <a:prstGeom prst="roundRect">
            <a:avLst/>
          </a:prstGeom>
          <a:solidFill>
            <a:srgbClr val="FFFF00">
              <a:alpha val="42000"/>
            </a:srgb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itchFamily="66" charset="0"/>
              </a:rPr>
              <a:t>ANALYSE</a:t>
            </a:r>
            <a:endParaRPr lang="gsw-FR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1472" y="0"/>
            <a:ext cx="7358114" cy="92869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 smtClean="0">
                <a:ln w="11430"/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IMPORTANCE OF PRESENTATION IN TODAYS  ERA</a:t>
            </a:r>
            <a:endParaRPr lang="gsw-FR" sz="2800" b="1" dirty="0">
              <a:ln w="11430"/>
              <a:solidFill>
                <a:srgbClr val="FF66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071522"/>
            <a:ext cx="3824318" cy="5634078"/>
          </a:xfrm>
          <a:prstGeom prst="round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 w="444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sw-FR"/>
          </a:p>
        </p:txBody>
      </p:sp>
      <p:sp>
        <p:nvSpPr>
          <p:cNvPr id="4" name="Rounded Rectangle 3"/>
          <p:cNvSpPr/>
          <p:nvPr/>
        </p:nvSpPr>
        <p:spPr>
          <a:xfrm>
            <a:off x="4419600" y="2143116"/>
            <a:ext cx="2590800" cy="4562484"/>
          </a:xfrm>
          <a:prstGeom prst="round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sw-FR"/>
          </a:p>
        </p:txBody>
      </p:sp>
      <p:sp>
        <p:nvSpPr>
          <p:cNvPr id="5" name="Rounded Rectangle 4"/>
          <p:cNvSpPr/>
          <p:nvPr/>
        </p:nvSpPr>
        <p:spPr>
          <a:xfrm>
            <a:off x="7467600" y="3714752"/>
            <a:ext cx="1524000" cy="299084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 w="444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sw-FR"/>
          </a:p>
        </p:txBody>
      </p:sp>
      <p:pic>
        <p:nvPicPr>
          <p:cNvPr id="2050" name="Picture 2" descr="D:\SAMY\IMAGES\business-presentation-examples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3381404" cy="4343400"/>
          </a:xfrm>
          <a:prstGeom prst="round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38200" y="5943600"/>
            <a:ext cx="2786082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BUSINESS WORLD</a:t>
            </a:r>
            <a:endParaRPr lang="gsw-FR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6248400"/>
            <a:ext cx="2357454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TECHNICAL WORLD</a:t>
            </a:r>
            <a:endParaRPr lang="gsw-FR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29488" y="6248400"/>
            <a:ext cx="1714512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EDUCATION</a:t>
            </a:r>
            <a:endParaRPr lang="gsw-FR" sz="1600" b="1" dirty="0">
              <a:solidFill>
                <a:schemeClr val="tx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09800"/>
            <a:ext cx="1724025" cy="147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4572000" y="5943600"/>
            <a:ext cx="221457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MEDICAL &amp;</a:t>
            </a:r>
            <a:endParaRPr lang="gsw-FR" sz="2000" b="1" dirty="0">
              <a:solidFill>
                <a:schemeClr val="tx1"/>
              </a:solidFill>
            </a:endParaRPr>
          </a:p>
        </p:txBody>
      </p:sp>
      <p:pic>
        <p:nvPicPr>
          <p:cNvPr id="2057" name="Picture 9" descr="F:\images\books1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114800"/>
            <a:ext cx="1138246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/>
          <p:nvPr/>
        </p:nvPicPr>
        <p:blipFill>
          <a:blip r:embed="rId6">
            <a:lum bright="-12000"/>
          </a:blip>
          <a:srcRect/>
          <a:stretch>
            <a:fillRect/>
          </a:stretch>
        </p:blipFill>
        <p:spPr bwMode="auto">
          <a:xfrm>
            <a:off x="4876800" y="4038600"/>
            <a:ext cx="1600200" cy="1504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0"/>
            <a:ext cx="7162800" cy="1066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smtClean="0">
                <a:ln w="11430"/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HERE IS KEY FOR YOUR PRESENTATION OR SUCCESS</a:t>
            </a:r>
            <a:endParaRPr lang="gsw-FR" sz="3200" b="1" dirty="0">
              <a:ln w="11430"/>
              <a:solidFill>
                <a:srgbClr val="FF66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676400"/>
            <a:ext cx="1905000" cy="4800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8750" h="152400"/>
            <a:bevelB w="152400" h="158750"/>
          </a:sp3d>
        </p:spPr>
      </p:pic>
      <p:sp>
        <p:nvSpPr>
          <p:cNvPr id="6" name="Round Diagonal Corner Rectangle 5"/>
          <p:cNvSpPr/>
          <p:nvPr/>
        </p:nvSpPr>
        <p:spPr>
          <a:xfrm>
            <a:off x="152400" y="2209800"/>
            <a:ext cx="6705600" cy="44196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CFF33">
              <a:alpha val="47000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GB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FangSong" pitchFamily="49" charset="-122"/>
              </a:rPr>
              <a:t>OBJECTIVE OF PRESENTATION</a:t>
            </a:r>
          </a:p>
          <a:p>
            <a:pPr>
              <a:buFont typeface="Wingdings" pitchFamily="2" charset="2"/>
              <a:buChar char="Ø"/>
            </a:pPr>
            <a:r>
              <a:rPr lang="en-GB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FangSong" pitchFamily="49" charset="-122"/>
              </a:rPr>
              <a:t>FORMULATE YOUR OBJECTIVE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FangSong" pitchFamily="49" charset="-122"/>
              </a:rPr>
              <a:t>IDENTIFY THE AUDIENCE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FangSong" pitchFamily="49" charset="-122"/>
              </a:rPr>
              <a:t>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0"/>
            <a:ext cx="61722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smtClean="0">
                <a:ln w="11430"/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MAKE THEM TO SEE  AND  HELP TO REMEMBER</a:t>
            </a:r>
            <a:endParaRPr lang="gsw-FR" sz="3200" b="1" dirty="0">
              <a:ln w="11430"/>
              <a:solidFill>
                <a:srgbClr val="FF66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take_in_inform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143000"/>
            <a:ext cx="36576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962400"/>
            <a:ext cx="36576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Bar Chart  Bullet points 10% Visuals 55%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143000"/>
            <a:ext cx="3581400" cy="259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achieve_objectiv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3886200"/>
            <a:ext cx="35814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5410200"/>
            <a:ext cx="5943600" cy="685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sw-FR" sz="5400" dirty="0">
              <a:solidFill>
                <a:schemeClr val="tx1"/>
              </a:solidFill>
              <a:latin typeface="Forte" pitchFamily="66" charset="0"/>
              <a:ea typeface="DotumChe" pitchFamily="49" charset="-127"/>
            </a:endParaRPr>
          </a:p>
        </p:txBody>
      </p:sp>
      <p:pic>
        <p:nvPicPr>
          <p:cNvPr id="1028" name="Picture 4" descr="D:\SAMY\IMAGES\samy p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5715000" cy="1057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52400" y="152400"/>
            <a:ext cx="3276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dirty="0" smtClean="0">
                <a:ln w="11430"/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rte" pitchFamily="66" charset="0"/>
                <a:ea typeface="DotumChe" pitchFamily="49" charset="-127"/>
              </a:rPr>
              <a:t>PRESENTOR</a:t>
            </a:r>
            <a:endParaRPr lang="gsw-FR" sz="4000" b="1" dirty="0">
              <a:ln w="11430"/>
              <a:solidFill>
                <a:srgbClr val="FF66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orte" pitchFamily="66" charset="0"/>
              <a:ea typeface="DotumChe" pitchFamily="49" charset="-127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676400"/>
            <a:ext cx="4762500" cy="2505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533400" y="4800600"/>
            <a:ext cx="8077200" cy="1371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ndara" pitchFamily="34" charset="0"/>
              </a:rPr>
              <a:t>ARE YOU AFRAID OF BEING ON THIS SIDE IN ANY PESENTATION OR PUBLIC SPEAKING ?</a:t>
            </a:r>
            <a:endParaRPr lang="gsw-FR" sz="4000" b="1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38200"/>
            <a:ext cx="6096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  YOUR  ANSWER  IS  </a:t>
            </a:r>
            <a:r>
              <a:rPr lang="en-GB" sz="80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YES...</a:t>
            </a:r>
            <a:endParaRPr lang="gsw-FR" sz="8000" b="1" dirty="0">
              <a:ln w="11430"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589285">
            <a:off x="460054" y="1604709"/>
            <a:ext cx="2868826" cy="487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4267200" y="2362200"/>
            <a:ext cx="4572000" cy="4495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mbria" pitchFamily="18" charset="0"/>
              </a:rPr>
              <a:t>PRACTICE</a:t>
            </a:r>
          </a:p>
          <a:p>
            <a:pPr algn="ctr"/>
            <a:r>
              <a:rPr lang="en-GB" sz="6600" b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mbria" pitchFamily="18" charset="0"/>
              </a:rPr>
              <a:t>PRACTICE</a:t>
            </a:r>
          </a:p>
          <a:p>
            <a:pPr algn="ctr"/>
            <a:r>
              <a:rPr lang="en-GB" sz="6600" b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mbria" pitchFamily="18" charset="0"/>
              </a:rPr>
              <a:t>&amp;</a:t>
            </a:r>
          </a:p>
          <a:p>
            <a:pPr algn="ctr"/>
            <a:r>
              <a:rPr lang="en-GB" sz="6600" b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mbria" pitchFamily="18" charset="0"/>
              </a:rPr>
              <a:t>PRACTICE</a:t>
            </a:r>
            <a:endParaRPr lang="gsw-FR" sz="6600" b="1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/>
                <a:solidFill>
                  <a:schemeClr val="accent3"/>
                </a:solidFill>
                <a:latin typeface="Cambria" pitchFamily="18" charset="0"/>
              </a:rPr>
              <a:t> </a:t>
            </a:r>
            <a:r>
              <a:rPr lang="en-GB" sz="4400" b="1" dirty="0" smtClean="0">
                <a:ln/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A SPEAKER  SHOULD WORK ON :</a:t>
            </a:r>
            <a:endParaRPr lang="gsw-FR" sz="4400" b="1" dirty="0">
              <a:ln/>
              <a:solidFill>
                <a:srgbClr val="FF6600"/>
              </a:solidFill>
              <a:effectLst>
                <a:glow rad="101600">
                  <a:schemeClr val="tx1"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3074" name="Picture 2" descr="Stopwat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18288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" y="3200400"/>
            <a:ext cx="18288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  <a:latin typeface="Candara" pitchFamily="34" charset="0"/>
              </a:rPr>
              <a:t>TIME LIMIT</a:t>
            </a:r>
          </a:p>
        </p:txBody>
      </p:sp>
      <p:pic>
        <p:nvPicPr>
          <p:cNvPr id="3075" name="Picture 3" descr="D:\SAMY\IMAGES\ist2_3086848-fear-of-public-speaking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752600"/>
            <a:ext cx="18288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581400" y="3276600"/>
            <a:ext cx="18288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  <a:latin typeface="Candara" pitchFamily="34" charset="0"/>
              </a:rPr>
              <a:t>VOICE</a:t>
            </a:r>
            <a:endParaRPr lang="gsw-FR" sz="2400" b="1" u="sng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3076" name="Picture 4" descr="ges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752600"/>
            <a:ext cx="19050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781800" y="3200400"/>
            <a:ext cx="19050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  <a:latin typeface="Candara" pitchFamily="34" charset="0"/>
              </a:rPr>
              <a:t>BODY</a:t>
            </a:r>
            <a:endParaRPr lang="gsw-FR" b="1" u="sng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648200"/>
            <a:ext cx="19050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ques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4572000"/>
            <a:ext cx="1981200" cy="150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4648200"/>
            <a:ext cx="19050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57200" y="6172200"/>
            <a:ext cx="19050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  <a:latin typeface="Candara" pitchFamily="34" charset="0"/>
              </a:rPr>
              <a:t>NERVES</a:t>
            </a:r>
            <a:endParaRPr lang="gsw-FR" b="1" u="sng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6172200"/>
            <a:ext cx="19050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  <a:latin typeface="Candara" pitchFamily="34" charset="0"/>
              </a:rPr>
              <a:t>LISTENING</a:t>
            </a:r>
            <a:endParaRPr lang="gsw-FR" b="1" u="sng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6096000"/>
            <a:ext cx="1981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  <a:latin typeface="Candara" pitchFamily="34" charset="0"/>
              </a:rPr>
              <a:t>QUESTIONS</a:t>
            </a:r>
            <a:endParaRPr lang="gsw-FR" b="1" u="sng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0"/>
            <a:ext cx="6172200" cy="1143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4800" b="1" dirty="0" smtClean="0">
                <a:ln w="11430"/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DO’S AND DONT’S</a:t>
            </a:r>
            <a:endParaRPr lang="gsw-FR" sz="4800" b="1" dirty="0">
              <a:ln w="11430"/>
              <a:solidFill>
                <a:srgbClr val="FF66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098" name="Picture 2" descr="presentation le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31005">
            <a:off x="5530356" y="1371408"/>
            <a:ext cx="3246401" cy="2392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54000" dir="6960000" sx="101000" sy="101000" kx="110000" ky="200000" algn="tl" rotWithShape="0">
              <a:srgbClr val="000000">
                <a:alpha val="79000"/>
              </a:srgbClr>
            </a:outerShdw>
          </a:effectLst>
          <a:scene3d>
            <a:camera prst="perspectiveRelaxed">
              <a:rot lat="19800000" lon="1200000" rev="20820000"/>
            </a:camera>
            <a:lightRig rig="twoPt" dir="t"/>
          </a:scene3d>
          <a:sp3d extrusionH="95250" contourW="6350" prstMaterial="dkEdge">
            <a:bevelT w="31750" h="101600"/>
            <a:extrusionClr>
              <a:srgbClr val="C00000"/>
            </a:extrusionClr>
            <a:contourClr>
              <a:srgbClr val="C00000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0" y="1447800"/>
            <a:ext cx="7162800" cy="5715000"/>
          </a:xfrm>
          <a:prstGeom prst="roundRect">
            <a:avLst>
              <a:gd name="adj" fmla="val 6134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GB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DRESS FORMALLY</a:t>
            </a:r>
          </a:p>
          <a:p>
            <a:pPr>
              <a:buFont typeface="Wingdings" pitchFamily="2" charset="2"/>
              <a:buChar char="q"/>
            </a:pPr>
            <a:r>
              <a:rPr lang="en-GB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BE HUMOROUS</a:t>
            </a:r>
          </a:p>
          <a:p>
            <a:pPr>
              <a:buFont typeface="Wingdings" pitchFamily="2" charset="2"/>
              <a:buChar char="q"/>
            </a:pPr>
            <a:r>
              <a:rPr lang="en-GB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ENCOURAGE PARTICIPATION</a:t>
            </a:r>
          </a:p>
          <a:p>
            <a:pPr>
              <a:buFont typeface="Wingdings" pitchFamily="2" charset="2"/>
              <a:buChar char="q"/>
            </a:pPr>
            <a:r>
              <a:rPr lang="en-GB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USE SILENCE </a:t>
            </a:r>
          </a:p>
          <a:p>
            <a:pPr>
              <a:buFont typeface="Wingdings" pitchFamily="2" charset="2"/>
              <a:buChar char="q"/>
            </a:pPr>
            <a:r>
              <a:rPr lang="en-GB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DO NOT READ </a:t>
            </a:r>
          </a:p>
          <a:p>
            <a:pPr>
              <a:buFont typeface="Wingdings" pitchFamily="2" charset="2"/>
              <a:buChar char="q"/>
            </a:pPr>
            <a:r>
              <a:rPr lang="en-GB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DO NOT USE SPECIAL EFFECTS</a:t>
            </a:r>
          </a:p>
          <a:p>
            <a:pPr>
              <a:buFont typeface="Wingdings" pitchFamily="2" charset="2"/>
              <a:buChar char="q"/>
            </a:pPr>
            <a:r>
              <a:rPr lang="en-GB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DO NOT PUT TEXT ON SLIDES </a:t>
            </a:r>
          </a:p>
          <a:p>
            <a:pPr>
              <a:buFont typeface="Wingdings" pitchFamily="2" charset="2"/>
              <a:buChar char="q"/>
            </a:pPr>
            <a:r>
              <a:rPr lang="en-GB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DO NOT SPEAK IN MONOTONE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192</Words>
  <Application>Microsoft Office PowerPoint</Application>
  <PresentationFormat>On-screen Show (4:3)</PresentationFormat>
  <Paragraphs>63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</dc:creator>
  <cp:lastModifiedBy>Ashish</cp:lastModifiedBy>
  <cp:revision>92</cp:revision>
  <dcterms:created xsi:type="dcterms:W3CDTF">2006-08-16T00:00:00Z</dcterms:created>
  <dcterms:modified xsi:type="dcterms:W3CDTF">2009-02-03T05:16:23Z</dcterms:modified>
</cp:coreProperties>
</file>